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68997-8BCD-4D56-9404-F1944597D404}" type="datetimeFigureOut">
              <a:rPr lang="ru-RU" smtClean="0"/>
              <a:pPr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EE573-3575-44DB-A1F4-1E58D6733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103;&#1085;&#1074;%2027%202008%20(E)\&#1052;&#1054;&#1048;%20&#1055;&#1056;&#1045;&#1047;&#1045;&#1053;&#1058;&#1040;&#1062;&#1048;&#1048;\&#1052;&#1086;&#1081;%20&#1075;&#1086;&#1088;&#1086;&#1076;%20&#1051;&#1040;&#1058;&#1067;&#1064;&#1045;&#1042;&#1040;%20&#1074;&#1080;&#1082;&#1090;&#1086;&#1088;&#1080;&#1085;&#1072;\&#1046;&#1077;&#1083;&#1077;&#1079;&#1085;&#1086;&#1074;&#1086;&#1076;&#1089;&#1082;.wma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erb_g_zhelezn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79912" y="3429000"/>
            <a:ext cx="1296144" cy="1667553"/>
          </a:xfrm>
          <a:prstGeom prst="rect">
            <a:avLst/>
          </a:prstGeom>
        </p:spPr>
      </p:pic>
      <p:pic>
        <p:nvPicPr>
          <p:cNvPr id="5" name="Рисунок 4" descr="18-mart-bi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260648"/>
            <a:ext cx="8316416" cy="21197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189964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«Железноводск – жемчужина Кавказа»</a:t>
            </a:r>
            <a:endParaRPr lang="ru-RU" b="1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657671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1886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5085184"/>
            <a:ext cx="188538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rgbClr val="FF0000"/>
                </a:solidFill>
              </a:rPr>
              <a:t>4 класс</a:t>
            </a:r>
            <a:endParaRPr lang="ru-RU" sz="4000" b="1" dirty="0">
              <a:ln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9. Природный </a:t>
            </a:r>
            <a:r>
              <a:rPr lang="ru-RU" sz="3200" dirty="0"/>
              <a:t>феномен г.Развалки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" y="2492896"/>
            <a:ext cx="8296971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5976664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>10.Высота </a:t>
            </a:r>
            <a:r>
              <a:rPr lang="ru-RU" dirty="0"/>
              <a:t>г.Бештау.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 b="9281"/>
          <a:stretch>
            <a:fillRect/>
          </a:stretch>
        </p:blipFill>
        <p:spPr bwMode="auto">
          <a:xfrm>
            <a:off x="2339752" y="2276872"/>
            <a:ext cx="451485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476672"/>
            <a:ext cx="3810000" cy="2514600"/>
          </a:xfrm>
          <a:prstGeom prst="rect">
            <a:avLst/>
          </a:prstGeom>
        </p:spPr>
      </p:pic>
      <p:pic>
        <p:nvPicPr>
          <p:cNvPr id="3" name="Рисунок 2" descr="01201201478610_529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548680"/>
            <a:ext cx="3264362" cy="2448272"/>
          </a:xfrm>
          <a:prstGeom prst="rect">
            <a:avLst/>
          </a:prstGeom>
        </p:spPr>
      </p:pic>
      <p:pic>
        <p:nvPicPr>
          <p:cNvPr id="4" name="Рисунок 3" descr="x_a7082ab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15616" y="3429000"/>
            <a:ext cx="2265990" cy="3021320"/>
          </a:xfrm>
          <a:prstGeom prst="rect">
            <a:avLst/>
          </a:prstGeom>
        </p:spPr>
      </p:pic>
      <p:pic>
        <p:nvPicPr>
          <p:cNvPr id="5" name="Рисунок 4" descr="y_ae10452f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3501008"/>
            <a:ext cx="3912435" cy="29343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2996952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Перечисли изображенные достопримечательности.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152c_48c698d1_XL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1548" y="386663"/>
            <a:ext cx="8184908" cy="6138681"/>
          </a:xfrm>
          <a:prstGeom prst="rect">
            <a:avLst/>
          </a:prstGeom>
        </p:spPr>
      </p:pic>
      <p:pic>
        <p:nvPicPr>
          <p:cNvPr id="5" name="Железноводс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100392" y="594928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5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765175"/>
            <a:ext cx="8229600" cy="71960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Список используемых источников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484784"/>
            <a:ext cx="2936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http://www.zhel-gorodok.ru/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988840"/>
            <a:ext cx="4139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http://wiki.zarinsk.ru/wiki/</a:t>
            </a:r>
            <a:r>
              <a:rPr lang="ru-RU" dirty="0" smtClean="0"/>
              <a:t>Железноводск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249289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Лозовенко</a:t>
            </a:r>
            <a:r>
              <a:rPr lang="ru-RU" dirty="0" smtClean="0"/>
              <a:t> А.З., </a:t>
            </a:r>
            <a:r>
              <a:rPr lang="ru-RU" dirty="0" err="1" smtClean="0"/>
              <a:t>КоваленкоВ.И</a:t>
            </a:r>
            <a:r>
              <a:rPr lang="ru-RU" dirty="0" smtClean="0"/>
              <a:t>.  Железноводск. - Ставропольское книжное издательство, 1990.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43103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1. </a:t>
            </a:r>
            <a:r>
              <a:rPr lang="ru-RU" sz="3100" dirty="0" smtClean="0"/>
              <a:t>Напишите моря, между </a:t>
            </a:r>
            <a:r>
              <a:rPr lang="ru-RU" sz="3100" dirty="0"/>
              <a:t>которыми разместился Ставропольский край.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jelez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6317" y="2022754"/>
            <a:ext cx="5656003" cy="4078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>2. Сколько </a:t>
            </a:r>
            <a:r>
              <a:rPr lang="ru-RU" sz="3200" dirty="0"/>
              <a:t>гор насчитывается в окрестностях Железноводска?</a:t>
            </a:r>
          </a:p>
        </p:txBody>
      </p:sp>
      <p:pic>
        <p:nvPicPr>
          <p:cNvPr id="3" name="Рисунок 2" descr="y_ee365b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68154" y="1880748"/>
            <a:ext cx="5424126" cy="407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/>
              <a:t>3. Когда </a:t>
            </a:r>
            <a:r>
              <a:rPr lang="ru-RU" sz="3600" dirty="0"/>
              <a:t>был основан город?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y_ae10452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1613992"/>
            <a:ext cx="5760640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35902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/>
              <a:t>4. Кто </a:t>
            </a:r>
            <a:r>
              <a:rPr lang="ru-RU" sz="3600" dirty="0"/>
              <a:t>открыл первый минеральный источник?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1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3429000"/>
            <a:ext cx="4020277" cy="3015208"/>
          </a:xfrm>
          <a:prstGeom prst="rect">
            <a:avLst/>
          </a:prstGeom>
        </p:spPr>
      </p:pic>
      <p:pic>
        <p:nvPicPr>
          <p:cNvPr id="4" name="Рисунок 3" descr="Гааз ФП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772816"/>
            <a:ext cx="3092662" cy="3914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647056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/>
              <a:t>5. В </a:t>
            </a:r>
            <a:r>
              <a:rPr lang="ru-RU" sz="3600" dirty="0"/>
              <a:t>каком районе города раньше находилась дача инженера </a:t>
            </a:r>
            <a:r>
              <a:rPr lang="ru-RU" sz="3600" dirty="0" err="1"/>
              <a:t>Иноземцева</a:t>
            </a:r>
            <a:r>
              <a:rPr lang="ru-RU" sz="3600" dirty="0"/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0_8beb_f28413e1_XL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696" y="2029830"/>
            <a:ext cx="5400600" cy="405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6</a:t>
            </a:r>
            <a:r>
              <a:rPr lang="ru-RU" sz="3600" dirty="0" smtClean="0"/>
              <a:t>. Напишите </a:t>
            </a:r>
            <a:r>
              <a:rPr lang="ru-RU" sz="3600" dirty="0"/>
              <a:t>фамилию поэта, который неоднократно бывал здесь.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дом лермонтов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339752" y="3068960"/>
            <a:ext cx="4204725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28701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7. Летняя </a:t>
            </a:r>
            <a:r>
              <a:rPr lang="ru-RU" dirty="0"/>
              <a:t>резиденция Эмира Бухарского в настоящее время это…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23728" y="2420888"/>
            <a:ext cx="4857750" cy="3638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lvl="0" algn="l"/>
            <a:r>
              <a:rPr lang="ru-RU" sz="3200" dirty="0" smtClean="0"/>
              <a:t>8. Стеклянное </a:t>
            </a:r>
            <a:r>
              <a:rPr lang="ru-RU" sz="3200" dirty="0"/>
              <a:t>здание в лечебном парке, которое было создано в 19 веке в Варшаве.</a:t>
            </a:r>
          </a:p>
        </p:txBody>
      </p:sp>
      <p:pic>
        <p:nvPicPr>
          <p:cNvPr id="3" name="Рисунок 2" descr="1907-12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80112" y="1844824"/>
            <a:ext cx="2591620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128</Words>
  <Application>Microsoft Office PowerPoint</Application>
  <PresentationFormat>Экран (4:3)</PresentationFormat>
  <Paragraphs>19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Викторина  «Железноводск – жемчужина Кавказа»</vt:lpstr>
      <vt:lpstr>1. Напишите моря, между которыми разместился Ставропольский край. </vt:lpstr>
      <vt:lpstr>2. Сколько гор насчитывается в окрестностях Железноводска?</vt:lpstr>
      <vt:lpstr>3. Когда был основан город? </vt:lpstr>
      <vt:lpstr>4. Кто открыл первый минеральный источник? </vt:lpstr>
      <vt:lpstr>5. В каком районе города раньше находилась дача инженера Иноземцева? </vt:lpstr>
      <vt:lpstr>6. Напишите фамилию поэта, который неоднократно бывал здесь. </vt:lpstr>
      <vt:lpstr>7. Летняя резиденция Эмира Бухарского в настоящее время это… </vt:lpstr>
      <vt:lpstr>8. Стеклянное здание в лечебном парке, которое было создано в 19 веке в Варшаве.</vt:lpstr>
      <vt:lpstr>9. Природный феномен г.Развалки</vt:lpstr>
      <vt:lpstr>10.Высота г.Бештау. 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«Железноводск – жемчужина России»</dc:title>
  <dc:creator>User</dc:creator>
  <cp:lastModifiedBy>Аdmin</cp:lastModifiedBy>
  <cp:revision>15</cp:revision>
  <dcterms:created xsi:type="dcterms:W3CDTF">2012-09-14T17:18:06Z</dcterms:created>
  <dcterms:modified xsi:type="dcterms:W3CDTF">2014-09-05T17:02:33Z</dcterms:modified>
</cp:coreProperties>
</file>